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7A"/>
    <a:srgbClr val="BE8561"/>
    <a:srgbClr val="B1824F"/>
    <a:srgbClr val="8E5A3A"/>
    <a:srgbClr val="AA6C46"/>
    <a:srgbClr val="3D5E89"/>
    <a:srgbClr val="705500"/>
    <a:srgbClr val="D2956A"/>
    <a:srgbClr val="A47948"/>
    <a:srgbClr val="C87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13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1" y="0"/>
            <a:ext cx="1029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>
            <a:off x="-1221662" y="3680208"/>
            <a:ext cx="3708968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46844"/>
            <a:ext cx="7537621" cy="530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50" dirty="0" smtClean="0">
                <a:solidFill>
                  <a:schemeClr val="tx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50" dirty="0" smtClean="0">
              <a:solidFill>
                <a:schemeClr val="tx1"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alpha val="8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Lorem ipsum dolor sit amet, consectetuer adipiscing elit</a:t>
            </a:r>
            <a:r>
              <a:rPr lang="en-US" altLang="zh-CN" sz="900" dirty="0" smtClean="0">
                <a:solidFill>
                  <a:schemeClr val="tx1">
                    <a:alpha val="8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. </a:t>
            </a:r>
            <a:endParaRPr lang="zh-CN" altLang="en-US" sz="900" dirty="0">
              <a:solidFill>
                <a:schemeClr val="tx1">
                  <a:alpha val="80000"/>
                </a:schemeClr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706341" y="4419599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1"/>
      <p:bldP spid="3" grpId="0"/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187</Words>
  <Application>Microsoft Office PowerPoint</Application>
  <PresentationFormat>宽屏</PresentationFormat>
  <Paragraphs>30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7" baseType="lpstr"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思源宋体 CN Light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90</cp:revision>
  <dcterms:created xsi:type="dcterms:W3CDTF">2020-05-12T00:14:31Z</dcterms:created>
  <dcterms:modified xsi:type="dcterms:W3CDTF">2020-05-15T14:11:40Z</dcterms:modified>
</cp:coreProperties>
</file>